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2</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35400"/>
            <a:ext cx="11485848" cy="6033960"/>
          </a:xfrm>
        </p:spPr>
        <p:txBody>
          <a:bodyPr/>
          <a:lstStyle/>
          <a:p>
            <a:pPr hangingPunct="0">
              <a:lnSpc>
                <a:spcPct val="130000"/>
              </a:lnSpc>
              <a:spcAft>
                <a:spcPts val="0"/>
              </a:spcAft>
              <a:tabLst>
                <a:tab pos="4391025" algn="l"/>
                <a:tab pos="4727575" algn="l"/>
                <a:tab pos="9861550" algn="l"/>
              </a:tabLst>
            </a:pP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spc="-1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3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right </a:t>
            </a:r>
            <a:r>
              <a:rPr lang="en-US" altLang="zh-CN" sz="33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 of finis</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hing Beethoven’s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pP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 reused the simple melodies to create an idea.</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team trained the AI to understand the form.</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team turned the notes into a form.</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 connected the little musical bits into a symphony.</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special team planned to finish Beethoven’s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17988" algn="l"/>
                <a:tab pos="8101013" algn="l"/>
              </a:tabLs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⑤②③④</a:t>
            </a:r>
            <a:r>
              <a:rPr lang="zh-CN" altLang="zh-CN" sz="33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33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③⑤②④①</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sz="3300">
                <a:solidFill>
                  <a:srgbClr val="000000"/>
                </a:solidFill>
                <a:latin typeface="Times New Roman" panose="02020603050405020304" pitchFamily="18" charset="0"/>
                <a:ea typeface="宋体" panose="02010600030101010101" pitchFamily="2" charset="-122"/>
                <a:cs typeface="宋体" panose="02010600030101010101" pitchFamily="2" charset="-122"/>
              </a:rPr>
              <a:t>⑤③②①④</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469115" y="784937"/>
            <a:ext cx="3777834" cy="501892"/>
          </a:xfrm>
          <a:prstGeom prst="rect">
            <a:avLst/>
          </a:prstGeom>
        </p:spPr>
      </p:pic>
      <p:sp>
        <p:nvSpPr>
          <p:cNvPr id="5" name="矩形 4"/>
          <p:cNvSpPr/>
          <p:nvPr/>
        </p:nvSpPr>
        <p:spPr>
          <a:xfrm>
            <a:off x="1066259" y="739855"/>
            <a:ext cx="490840" cy="600164"/>
          </a:xfrm>
          <a:prstGeom prst="rect">
            <a:avLst/>
          </a:prstGeom>
        </p:spPr>
        <p:txBody>
          <a:bodyPr wrap="none">
            <a:spAutoFit/>
          </a:bodyPr>
          <a:lstStyle/>
          <a:p>
            <a:r>
              <a:rPr lang="en-US" altLang="zh-CN" sz="3300" smtClean="0"/>
              <a:t>C</a:t>
            </a:r>
            <a:endParaRPr lang="zh-CN" altLang="en-US" sz="3300"/>
          </a:p>
        </p:txBody>
      </p:sp>
    </p:spTree>
    <p:extLst>
      <p:ext uri="{BB962C8B-B14F-4D97-AF65-F5344CB8AC3E}">
        <p14:creationId xmlns:p14="http://schemas.microsoft.com/office/powerpoint/2010/main" val="2028430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0"/>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事情排序题。根据第一段中的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2019</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some musicians, computer scientists and historians started a special team.”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2019</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年，一个由音乐家、计算机科学家和历史学家组成的特殊团队成立了；根据第三段中的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“First of all, the team turned the notes into a form.”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可知，团队将笔记变成了一种形式；由此可知</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⑤</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排在前面，因此，选项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的顺序符合题意。故选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2196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76776"/>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can we infer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With the help of AI, people don’t need to work any more.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AI will be more and more popular in our daily life.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AI can work itself without anyone’s help.</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32934" y="1050642"/>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962896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推理判断题。根据最后一段内容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future, people will use AI in many areas, such as making movies, driving cars, writing novels and so on. We should make good use of 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可知，未来人们将在很多领域使用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比如：拍电影、开车、写小说等等，所以，日常生活中，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技术会越来越受欢迎，选项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1168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the best title for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AI Changes People’s Lives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Beethoven’s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AI</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Wonderful Symphony of a Famous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Musician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2934" y="919986"/>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109632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标题归纳题。通读全文可知，文章主要介绍了音乐家、计算机科学家和历史学家组成了一个特殊团队，利用人工智能技术续写德国音乐家贝多芬未完成的遗作《第十交响曲》。由此可知，选项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使用人工智能制作的贝多芬《第十交响曲》</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适合作为文章标题。</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2295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748162" y="764704"/>
            <a:ext cx="10694086" cy="1387166"/>
          </a:xfrm>
          <a:prstGeom prst="rect">
            <a:avLst/>
          </a:prstGeom>
        </p:spPr>
      </p:pic>
      <p:sp>
        <p:nvSpPr>
          <p:cNvPr id="5" name="内容占位符 1"/>
          <p:cNvSpPr txBox="1">
            <a:spLocks/>
          </p:cNvSpPr>
          <p:nvPr/>
        </p:nvSpPr>
        <p:spPr bwMode="auto">
          <a:xfrm>
            <a:off x="360854" y="2088065"/>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是一篇说明文。文章介绍了音乐家、计算机科学家和历史学家组成了一个特殊团队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利用人工智能完成了贝多芬的《第十交响曲》。</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06574" y="2203612"/>
            <a:ext cx="2601952" cy="679992"/>
          </a:xfrm>
          <a:prstGeom prst="rect">
            <a:avLst/>
          </a:prstGeom>
        </p:spPr>
      </p:pic>
      <p:sp>
        <p:nvSpPr>
          <p:cNvPr id="7" name="矩形 6"/>
          <p:cNvSpPr/>
          <p:nvPr/>
        </p:nvSpPr>
        <p:spPr>
          <a:xfrm>
            <a:off x="4439022" y="4470138"/>
            <a:ext cx="7407680" cy="923330"/>
          </a:xfrm>
          <a:prstGeom prst="rect">
            <a:avLst/>
          </a:prstGeom>
        </p:spPr>
        <p:txBody>
          <a:bodyPr wrap="square">
            <a:spAutoFit/>
          </a:bodyPr>
          <a:lstStyle/>
          <a:p>
            <a:pPr algn="r">
              <a:lnSpc>
                <a:spcPct val="150000"/>
              </a:lnSpc>
              <a:spcAft>
                <a:spcPts val="0"/>
              </a:spcAft>
            </a:pPr>
            <a:r>
              <a:rPr lang="zh-CN" altLang="zh-CN" sz="3600" b="0">
                <a:solidFill>
                  <a:srgbClr val="000000"/>
                </a:solidFill>
                <a:cs typeface="Times New Roman" panose="02020603050405020304" pitchFamily="18" charset="0"/>
              </a:rPr>
              <a:t>（</a:t>
            </a:r>
            <a:r>
              <a:rPr lang="zh-CN" altLang="zh-CN" sz="3600" b="0">
                <a:solidFill>
                  <a:srgbClr val="000000"/>
                </a:solidFill>
                <a:ea typeface="仿宋" panose="02010609060101010101" pitchFamily="49" charset="-122"/>
                <a:cs typeface="Times New Roman" panose="02020603050405020304" pitchFamily="18" charset="0"/>
              </a:rPr>
              <a:t>广西南宁第十四中学期中</a:t>
            </a:r>
            <a:r>
              <a:rPr lang="zh-CN" altLang="zh-CN" sz="3600" b="0">
                <a:solidFill>
                  <a:srgbClr val="000000"/>
                </a:solidFill>
                <a:cs typeface="Times New Roman" panose="02020603050405020304" pitchFamily="18" charset="0"/>
              </a:rPr>
              <a:t>）</a:t>
            </a:r>
            <a:endParaRPr lang="zh-CN" altLang="zh-CN" sz="12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12845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3416320"/>
          </a:xfrm>
        </p:spPr>
        <p:txBody>
          <a:bodyPr/>
          <a:lstStyle/>
          <a:p>
            <a:pPr indent="801688" algn="dist"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musicians, computer scientists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historians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 a special team. They planned to use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Artificial Intelligence</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人工智能</a:t>
            </a:r>
            <a:r>
              <a:rPr lang="zh-CN"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finish Beethoven’s</a:t>
            </a:r>
          </a:p>
          <a:p>
            <a:pPr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3626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91101"/>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Beethoven is famous for his nine symphonies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交响乐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symphony usually has four parts. Before Beethoven died, he began a new symphony—</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Beethoven didn’t finish it. He just had some ideas about it. All that he left behind were some notes.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7344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of all, the team turned the notes into a form. Then they trained the AI to understand it. The AI could look for the ways how Beethoven wrote music. For example, how he reused simple melodies to create an idea, or how he moved between different parts of the symphony. Finally the AI tried to connect the little musical bits into a symphony.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4188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took the team over two years to finish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large group of musicians played the music for 40 minutes. They used different instruments such as violins, trumpets, drums and pianos. In early October, 2021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piece of music was performed for the first time by the Beethoven Orchestra in Bonn, Germany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5232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87884"/>
            <a:ext cx="11485848" cy="2485745"/>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future, people will use AI in many areas, such as making movies, driving cars, writing novels and so on. We should make good use of AI.</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6920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parts does a symphony usually have</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486275" algn="l"/>
                <a:tab pos="4500563" algn="l"/>
                <a:tab pos="8010525" algn="l"/>
                <a:tab pos="8101013" algn="l"/>
                <a:tab pos="92710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6.</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227687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symphony usually has four parts.”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可知，一首交响曲通常由四个部分组成。故选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23957" y="906023"/>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899400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3194721"/>
          </a:xfrm>
        </p:spPr>
        <p:txBody>
          <a:bodyPr/>
          <a:lstStyle/>
          <a:p>
            <a:pPr hangingPunct="0">
              <a:lnSpc>
                <a:spcPct val="140000"/>
              </a:lnSpc>
              <a:spcAft>
                <a:spcPts val="0"/>
              </a:spcAft>
              <a:tabLst>
                <a:tab pos="4500880" algn="l"/>
                <a:tab pos="810133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Beethoven leave for his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10th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Symphony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4500880" algn="l"/>
                <a:tab pos="810133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Some instruments.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Some notes.	</a:t>
            </a:r>
          </a:p>
          <a:p>
            <a:pPr hangingPunct="0">
              <a:lnSpc>
                <a:spcPct val="140000"/>
              </a:lnSpc>
              <a:spcAft>
                <a:spcPts val="0"/>
              </a:spcAft>
              <a:tabLst>
                <a:tab pos="4500880" algn="l"/>
                <a:tab pos="810133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Some pictures.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202854" y="917779"/>
            <a:ext cx="492443" cy="646331"/>
          </a:xfrm>
          <a:prstGeom prst="rect">
            <a:avLst/>
          </a:prstGeom>
        </p:spPr>
        <p:txBody>
          <a:bodyPr wrap="none">
            <a:spAutoFit/>
          </a:bodyPr>
          <a:lstStyle/>
          <a:p>
            <a:r>
              <a:rPr lang="en-US" altLang="zh-CN" sz="3600" smtClean="0"/>
              <a:t>B</a:t>
            </a:r>
            <a:endParaRPr lang="zh-CN" altLang="en-US"/>
          </a:p>
        </p:txBody>
      </p:sp>
      <p:sp>
        <p:nvSpPr>
          <p:cNvPr id="5" name="内容占位符 8"/>
          <p:cNvSpPr txBox="1">
            <a:spLocks/>
          </p:cNvSpPr>
          <p:nvPr/>
        </p:nvSpPr>
        <p:spPr bwMode="auto">
          <a:xfrm>
            <a:off x="360854" y="3789040"/>
            <a:ext cx="11485848" cy="2327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 that he left behind were some notes.”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可知，贝多芬留下的只是一些笔记。故选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1592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633</Words>
  <Application>Microsoft Office PowerPoint</Application>
  <PresentationFormat>自定义</PresentationFormat>
  <Paragraphs>41</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2025-09-13T08:49:18Z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